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69" r:id="rId5"/>
    <p:sldId id="272" r:id="rId6"/>
    <p:sldId id="258" r:id="rId7"/>
    <p:sldId id="259" r:id="rId8"/>
    <p:sldId id="260" r:id="rId9"/>
    <p:sldId id="265" r:id="rId10"/>
    <p:sldId id="266" r:id="rId11"/>
    <p:sldId id="261" r:id="rId12"/>
    <p:sldId id="262" r:id="rId13"/>
    <p:sldId id="263" r:id="rId14"/>
    <p:sldId id="264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정" initials="김민" lastIdx="1" clrIdx="0">
    <p:extLst>
      <p:ext uri="{19B8F6BF-5375-455C-9EA6-DF929625EA0E}">
        <p15:presenceInfo xmlns:p15="http://schemas.microsoft.com/office/powerpoint/2012/main" userId="d6ae48c634c925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65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7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074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94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139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00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02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4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9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9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3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6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7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7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DB35A-170F-44AF-8837-26B0849208B5}" type="datetimeFigureOut">
              <a:rPr lang="ko-KR" altLang="en-US" smtClean="0"/>
              <a:t>2021-05-04 Tue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55D520-BB85-485B-9A5E-A9785FFAF9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66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02/26/face-detection-with-opencv-and-deep-learning/" TargetMode="External"/><Relationship Id="rId2" Type="http://schemas.openxmlformats.org/officeDocument/2006/relationships/hyperlink" Target="https://www.pyimagesearch.com/2018/09/24/opencv-face-recogni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076923.github.io/posts/Python-opencv-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4E409-DD68-48C8-B752-86FE5EB19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인하방범대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2A698-E574-4BC0-9F01-4993AD04F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201845003 </a:t>
            </a:r>
            <a:r>
              <a:rPr lang="ko-KR" altLang="en-US" dirty="0"/>
              <a:t>김민정</a:t>
            </a:r>
            <a:endParaRPr lang="en-US" altLang="ko-KR" dirty="0"/>
          </a:p>
          <a:p>
            <a:r>
              <a:rPr lang="en-US" altLang="ko-KR" dirty="0"/>
              <a:t>201745033 </a:t>
            </a:r>
            <a:r>
              <a:rPr lang="ko-KR" altLang="en-US" dirty="0"/>
              <a:t>최준영</a:t>
            </a:r>
          </a:p>
        </p:txBody>
      </p:sp>
    </p:spTree>
    <p:extLst>
      <p:ext uri="{BB962C8B-B14F-4D97-AF65-F5344CB8AC3E}">
        <p14:creationId xmlns:p14="http://schemas.microsoft.com/office/powerpoint/2010/main" val="122391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5F7D-08E0-434D-8475-852546B4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r>
              <a:rPr lang="ko-KR" altLang="en-US" dirty="0"/>
              <a:t>문제점 시도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D2E2B76-5795-4D34-88C2-E6A8E7E0A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596312" cy="76835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32386C-3720-4087-BFC3-CD0B181B396F}"/>
              </a:ext>
            </a:extLst>
          </p:cNvPr>
          <p:cNvSpPr txBox="1"/>
          <p:nvPr/>
        </p:nvSpPr>
        <p:spPr>
          <a:xfrm>
            <a:off x="677334" y="3205213"/>
            <a:ext cx="9515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Face Detect</a:t>
            </a:r>
            <a:r>
              <a:rPr lang="ko-KR" altLang="en-US" dirty="0"/>
              <a:t>시 인식이 떨어져서 얼굴을 </a:t>
            </a:r>
            <a:r>
              <a:rPr lang="en-US" altLang="ko-KR" dirty="0"/>
              <a:t>Detect</a:t>
            </a:r>
            <a:r>
              <a:rPr lang="ko-KR" altLang="en-US" dirty="0"/>
              <a:t>하지 못하면 오류가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사진의 크기를 조정하려는 코드인</a:t>
            </a:r>
            <a:endParaRPr lang="en-US" altLang="ko-KR" dirty="0"/>
          </a:p>
          <a:p>
            <a:r>
              <a:rPr lang="en-US" altLang="ko-KR" dirty="0"/>
              <a:t>image=cv2.resize(image,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=0.5, </a:t>
            </a:r>
            <a:r>
              <a:rPr lang="en-US" altLang="ko-KR" dirty="0" err="1"/>
              <a:t>fy</a:t>
            </a:r>
            <a:r>
              <a:rPr lang="en-US" altLang="ko-KR" dirty="0"/>
              <a:t>=0.5, interpolation=cv2.INTER_AREA)</a:t>
            </a:r>
            <a:r>
              <a:rPr lang="ko-KR" altLang="en-US" dirty="0"/>
              <a:t>처럼</a:t>
            </a:r>
            <a:endParaRPr lang="en-US" altLang="ko-KR" dirty="0"/>
          </a:p>
          <a:p>
            <a:r>
              <a:rPr lang="ko-KR" altLang="en-US" dirty="0"/>
              <a:t>크기를 지정해주려 하면 높은 확률로 얼굴인식을 못해 다음과 같은 오류가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29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1BE2A-3E41-4607-A96E-09A3DD06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r>
              <a:rPr lang="ko-KR" altLang="en-US" dirty="0"/>
              <a:t>문제점 및 보완할 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7A0E4-F3BE-4EB9-84DA-5F42FAB4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1.</a:t>
            </a:r>
            <a:br>
              <a:rPr lang="en-US" altLang="ko-KR" dirty="0"/>
            </a:b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시킨 얼굴을 사진상으로 인식시켰을 때 보기와 같이 </a:t>
            </a:r>
            <a:r>
              <a:rPr lang="en-US" altLang="ko-KR" dirty="0"/>
              <a:t>100%</a:t>
            </a:r>
            <a:r>
              <a:rPr lang="ko-KR" altLang="en-US" dirty="0"/>
              <a:t>의 정확률로 출력이 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사진으로 </a:t>
            </a:r>
            <a:r>
              <a:rPr lang="en-US" altLang="ko-KR" dirty="0"/>
              <a:t>training</a:t>
            </a:r>
            <a:r>
              <a:rPr lang="ko-KR" altLang="en-US" dirty="0"/>
              <a:t>을 시켰기 때문인지 아니면 인식상 문제가 생겼는지 알아보기 위해 영상으로 처리할 필요가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문제점 </a:t>
            </a:r>
            <a:r>
              <a:rPr lang="en-US" altLang="ko-KR" dirty="0"/>
              <a:t>2.</a:t>
            </a:r>
            <a:br>
              <a:rPr lang="en-US" altLang="ko-KR" dirty="0"/>
            </a:br>
            <a:r>
              <a:rPr lang="en-US" altLang="ko-KR" dirty="0"/>
              <a:t>: Detect</a:t>
            </a:r>
            <a:r>
              <a:rPr lang="ko-KR" altLang="en-US" dirty="0"/>
              <a:t>된 </a:t>
            </a:r>
            <a:r>
              <a:rPr lang="en-US" altLang="ko-KR" dirty="0"/>
              <a:t>body</a:t>
            </a:r>
            <a:r>
              <a:rPr lang="ko-KR" altLang="en-US" dirty="0"/>
              <a:t>의 </a:t>
            </a:r>
            <a:r>
              <a:rPr lang="en-US" altLang="ko-KR" dirty="0"/>
              <a:t>Rectangle</a:t>
            </a:r>
            <a:r>
              <a:rPr lang="ko-KR" altLang="en-US" dirty="0"/>
              <a:t>의 크기가 얼굴을 덮지 못한다면 보기와 같이</a:t>
            </a:r>
            <a:br>
              <a:rPr lang="en-US" altLang="ko-KR" dirty="0"/>
            </a:br>
            <a:r>
              <a:rPr lang="ko-KR" altLang="en-US" dirty="0"/>
              <a:t>모자이크 처리에 문제가 생길 수도 있음</a:t>
            </a:r>
            <a:br>
              <a:rPr lang="en-US" altLang="ko-KR" dirty="0"/>
            </a:br>
            <a:r>
              <a:rPr lang="ko-KR" altLang="en-US" dirty="0"/>
              <a:t>문제점 </a:t>
            </a:r>
            <a:r>
              <a:rPr lang="en-US" altLang="ko-KR" dirty="0"/>
              <a:t>2 </a:t>
            </a:r>
            <a:r>
              <a:rPr lang="ko-KR" altLang="en-US" dirty="0"/>
              <a:t>또한 영상으로 처리해볼 필요가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05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CFAFC-19F1-4A25-8788-98A108A8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" y="497840"/>
            <a:ext cx="11372426" cy="1320800"/>
          </a:xfrm>
        </p:spPr>
        <p:txBody>
          <a:bodyPr>
            <a:normAutofit/>
          </a:bodyPr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br>
              <a:rPr lang="en-US" altLang="ko-KR" dirty="0"/>
            </a:br>
            <a:r>
              <a:rPr lang="en-US" altLang="ko-KR" dirty="0"/>
              <a:t>02_fullbody_training.py</a:t>
            </a:r>
            <a:r>
              <a:rPr lang="ko-KR" altLang="en-US" dirty="0"/>
              <a:t>의 얼굴 </a:t>
            </a:r>
            <a:r>
              <a:rPr lang="en-US" altLang="ko-KR" dirty="0"/>
              <a:t>training </a:t>
            </a:r>
            <a:r>
              <a:rPr lang="ko-KR" altLang="en-US" dirty="0"/>
              <a:t>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08EC3-B303-46F4-A05A-2531A440A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OPENCV2.4</a:t>
            </a:r>
            <a:r>
              <a:rPr lang="ko-KR" altLang="en-US" dirty="0"/>
              <a:t> 부터는 얼굴인식을 위한 </a:t>
            </a:r>
            <a:r>
              <a:rPr lang="en-US" altLang="ko-KR" dirty="0" err="1"/>
              <a:t>faceRecognizer</a:t>
            </a:r>
            <a:r>
              <a:rPr lang="ko-KR" altLang="en-US" dirty="0"/>
              <a:t>클래스를 제공하기 때문에 얼굴 </a:t>
            </a:r>
            <a:r>
              <a:rPr lang="en-US" altLang="ko-KR" dirty="0"/>
              <a:t>Training</a:t>
            </a:r>
            <a:r>
              <a:rPr lang="ko-KR" altLang="en-US" dirty="0"/>
              <a:t>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E6FDC-0C46-4717-8159-3432E0C4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905760"/>
            <a:ext cx="7048500" cy="381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DF4042-1A74-4C38-BFCA-7D6C548D54EA}"/>
              </a:ext>
            </a:extLst>
          </p:cNvPr>
          <p:cNvSpPr/>
          <p:nvPr/>
        </p:nvSpPr>
        <p:spPr>
          <a:xfrm>
            <a:off x="404261" y="4810760"/>
            <a:ext cx="5544152" cy="177292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33217D-1810-4C06-A03E-BC795D3A8921}"/>
              </a:ext>
            </a:extLst>
          </p:cNvPr>
          <p:cNvSpPr/>
          <p:nvPr/>
        </p:nvSpPr>
        <p:spPr>
          <a:xfrm>
            <a:off x="6096000" y="2773680"/>
            <a:ext cx="1556084" cy="381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BE209-861A-442D-8412-A0756FE3029C}"/>
              </a:ext>
            </a:extLst>
          </p:cNvPr>
          <p:cNvSpPr txBox="1"/>
          <p:nvPr/>
        </p:nvSpPr>
        <p:spPr>
          <a:xfrm>
            <a:off x="28138" y="443875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01_fullbody_dataset.py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5BAB9-16C0-47EB-B7AE-A132EBAB77DA}"/>
              </a:ext>
            </a:extLst>
          </p:cNvPr>
          <p:cNvSpPr txBox="1"/>
          <p:nvPr/>
        </p:nvSpPr>
        <p:spPr>
          <a:xfrm>
            <a:off x="7796463" y="2905760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02_fullbody_training.py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CFAFC-19F1-4A25-8788-98A108A8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4" y="497840"/>
            <a:ext cx="11372426" cy="1320800"/>
          </a:xfrm>
        </p:spPr>
        <p:txBody>
          <a:bodyPr>
            <a:normAutofit/>
          </a:bodyPr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br>
              <a:rPr lang="en-US" altLang="ko-KR" dirty="0"/>
            </a:br>
            <a:r>
              <a:rPr lang="en-US" altLang="ko-KR" dirty="0"/>
              <a:t>02_fullbody_training.py</a:t>
            </a:r>
            <a:r>
              <a:rPr lang="ko-KR" altLang="en-US" dirty="0"/>
              <a:t>의 얼굴 </a:t>
            </a:r>
            <a:r>
              <a:rPr lang="en-US" altLang="ko-KR" dirty="0"/>
              <a:t>training </a:t>
            </a:r>
            <a:r>
              <a:rPr lang="ko-KR" altLang="en-US" dirty="0"/>
              <a:t>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08EC3-B303-46F4-A05A-2531A440A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OPENCV2.4</a:t>
            </a:r>
            <a:r>
              <a:rPr lang="ko-KR" altLang="en-US" dirty="0"/>
              <a:t> 부터는 얼굴인식을 위한 </a:t>
            </a:r>
            <a:r>
              <a:rPr lang="en-US" altLang="ko-KR" dirty="0" err="1"/>
              <a:t>faceRecognizer</a:t>
            </a:r>
            <a:r>
              <a:rPr lang="ko-KR" altLang="en-US" dirty="0"/>
              <a:t>클래스를 제공하기 때문에 얼굴 </a:t>
            </a:r>
            <a:r>
              <a:rPr lang="en-US" altLang="ko-KR" dirty="0"/>
              <a:t>Training</a:t>
            </a:r>
            <a:r>
              <a:rPr lang="ko-KR" altLang="en-US" dirty="0"/>
              <a:t>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OpenCV Face Recognition - PyImageSearch">
            <a:extLst>
              <a:ext uri="{FF2B5EF4-FFF2-40B4-BE49-F238E27FC236}">
                <a16:creationId xmlns:a16="http://schemas.microsoft.com/office/drawing/2014/main" id="{B29648F7-A9C9-4147-8EA2-F698311B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4" y="2765658"/>
            <a:ext cx="6155356" cy="400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: cv::face::FaceRecognizer Class Reference">
            <a:extLst>
              <a:ext uri="{FF2B5EF4-FFF2-40B4-BE49-F238E27FC236}">
                <a16:creationId xmlns:a16="http://schemas.microsoft.com/office/drawing/2014/main" id="{6DDEA4A8-6BCC-4C8C-92B4-7FCF36A9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31" y="3948764"/>
            <a:ext cx="47148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0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C9550-FE6F-4D38-A228-A2496919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11</a:t>
            </a:r>
            <a:r>
              <a:rPr lang="ko-KR" altLang="en-US" dirty="0"/>
              <a:t>주차 진행예정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69164-4A42-44AE-8EA6-6BBB68A5A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본래 </a:t>
            </a:r>
            <a:r>
              <a:rPr lang="en-US" altLang="ko-KR" dirty="0" err="1"/>
              <a:t>cctv</a:t>
            </a:r>
            <a:r>
              <a:rPr lang="ko-KR" altLang="en-US" dirty="0"/>
              <a:t>영상의 처리처럼 영상을 가지고 처리를 하고자 하였으나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영상처리시 </a:t>
            </a:r>
            <a:r>
              <a:rPr lang="en-US" altLang="ko-KR" dirty="0" err="1"/>
              <a:t>cpu</a:t>
            </a:r>
            <a:r>
              <a:rPr lang="ko-KR" altLang="en-US" dirty="0"/>
              <a:t>로 영상처리를 해야 하기 때문에 많은 시간이 걸리고 </a:t>
            </a:r>
            <a:br>
              <a:rPr lang="en-US" altLang="ko-KR" dirty="0"/>
            </a:br>
            <a:r>
              <a:rPr lang="ko-KR" altLang="en-US" dirty="0"/>
              <a:t>우선 처리 코드의 완성을 위해 사진으로 </a:t>
            </a:r>
            <a:r>
              <a:rPr lang="en-US" altLang="ko-KR" dirty="0"/>
              <a:t>body, Face</a:t>
            </a:r>
            <a:r>
              <a:rPr lang="ko-KR" altLang="en-US" dirty="0"/>
              <a:t>의 </a:t>
            </a:r>
            <a:r>
              <a:rPr lang="en-US" altLang="ko-KR" dirty="0"/>
              <a:t>Detect</a:t>
            </a:r>
            <a:r>
              <a:rPr lang="ko-KR" altLang="en-US" dirty="0"/>
              <a:t>를 진행하였습니다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다음주 </a:t>
            </a:r>
            <a:r>
              <a:rPr lang="en-US" altLang="ko-KR" dirty="0"/>
              <a:t>11</a:t>
            </a:r>
            <a:r>
              <a:rPr lang="ko-KR" altLang="en-US" dirty="0"/>
              <a:t>주차에는 이를 영상으로 접목시켜 영상에서도 모자이크와 </a:t>
            </a:r>
            <a:r>
              <a:rPr lang="ko-KR" altLang="en-US"/>
              <a:t>인식처리를 진행하고 좀 더 높은 정확성을 확보할 것입니다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51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37803-D639-4B30-A1A5-8569752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BCBBC-2FDF-4DE7-9F26-5E9347DF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02_fullbody_training.py</a:t>
            </a:r>
            <a:r>
              <a:rPr lang="ko-KR" altLang="en-US" dirty="0"/>
              <a:t>의 얼굴 트레이닝 관련문서</a:t>
            </a:r>
            <a:br>
              <a:rPr lang="en-US" altLang="ko-KR" dirty="0"/>
            </a:br>
            <a:r>
              <a:rPr lang="en-US" altLang="ko-KR" dirty="0"/>
              <a:t>https://cmusatyalab.github.io/openface/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https://www.pyimagesearch.com/2018/09/24/opencv-face-recognition/</a:t>
            </a:r>
            <a:endParaRPr lang="en-US" altLang="ko-KR" dirty="0"/>
          </a:p>
          <a:p>
            <a:r>
              <a:rPr lang="ko-KR" altLang="en-US" dirty="0"/>
              <a:t>비디오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r>
              <a:rPr lang="ko-KR" altLang="en-US" dirty="0"/>
              <a:t>에서 객체를 추출하는 방법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https://www.pyimagesearch.com/2018/02/26/face-detection-with-opencv-and-deep-learning/</a:t>
            </a:r>
            <a:endParaRPr lang="en-US" altLang="ko-KR" dirty="0"/>
          </a:p>
          <a:p>
            <a:r>
              <a:rPr lang="ko-KR" altLang="en-US" dirty="0"/>
              <a:t>이미지 확대</a:t>
            </a:r>
            <a:r>
              <a:rPr lang="en-US" altLang="ko-KR" dirty="0"/>
              <a:t>, </a:t>
            </a:r>
            <a:r>
              <a:rPr lang="ko-KR" altLang="en-US" dirty="0"/>
              <a:t>축소를 위한 픽셀 </a:t>
            </a:r>
            <a:r>
              <a:rPr lang="ko-KR" altLang="en-US" dirty="0" err="1"/>
              <a:t>보간법과</a:t>
            </a:r>
            <a:r>
              <a:rPr lang="ko-KR" altLang="en-US" dirty="0"/>
              <a:t> 픽셀 병합법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https://076923.github.io/posts/Python-opencv-8/</a:t>
            </a:r>
            <a:endParaRPr lang="en-US" altLang="ko-KR" dirty="0"/>
          </a:p>
          <a:p>
            <a:r>
              <a:rPr lang="ko-KR" altLang="en-US" dirty="0"/>
              <a:t>눈과 얼굴 모자이크 접목</a:t>
            </a:r>
            <a:br>
              <a:rPr lang="en-US" altLang="ko-KR" dirty="0"/>
            </a:br>
            <a:r>
              <a:rPr lang="en-US" altLang="ko-KR" dirty="0"/>
              <a:t>https://dodo-it.tistory.com/30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38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91544-10E5-4A0F-BBCA-F652AF6A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관리 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0036C-ADDF-4BD6-BE1E-0C75A2F9E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https://github.com/Kim-minjung99/INHASECURITY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96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28024-FDFA-4917-A8BB-308CBC75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최준영 </a:t>
            </a:r>
            <a:r>
              <a:rPr lang="en-US" altLang="ko-KR" dirty="0"/>
              <a:t>Part</a:t>
            </a:r>
            <a:endParaRPr lang="ko-KR" altLang="en-US" dirty="0"/>
          </a:p>
        </p:txBody>
      </p:sp>
      <p:pic>
        <p:nvPicPr>
          <p:cNvPr id="4" name="bandicam 2021-05-04 00-49-32-912">
            <a:hlinkClick r:id="" action="ppaction://media"/>
            <a:extLst>
              <a:ext uri="{FF2B5EF4-FFF2-40B4-BE49-F238E27FC236}">
                <a16:creationId xmlns:a16="http://schemas.microsoft.com/office/drawing/2014/main" id="{ED532FBC-B264-4E45-A200-D96C4FC429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051" y="1270000"/>
            <a:ext cx="6120245" cy="5115896"/>
          </a:xfrm>
        </p:spPr>
      </p:pic>
    </p:spTree>
    <p:extLst>
      <p:ext uri="{BB962C8B-B14F-4D97-AF65-F5344CB8AC3E}">
        <p14:creationId xmlns:p14="http://schemas.microsoft.com/office/powerpoint/2010/main" val="8345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4666D-F783-4D4F-9476-E8A6B5E7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324D-14B5-44AB-9EE5-F68E7555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크게 떠있는 </a:t>
            </a:r>
            <a:r>
              <a:rPr lang="en-US" altLang="ko-KR" dirty="0" err="1"/>
              <a:t>cctv</a:t>
            </a:r>
            <a:r>
              <a:rPr lang="en-US" altLang="ko-KR" dirty="0"/>
              <a:t> masking</a:t>
            </a:r>
            <a:r>
              <a:rPr lang="ko-KR" altLang="en-US" dirty="0"/>
              <a:t>에 탭화면에 영상재생을 붙이려고 했지만 시간만 많이 쓰고 결과적으로 좋지 않아서 버튼 이벤트로 연결시키는 방법을 선택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탭에서는 버튼을 누르면 그 화면에서 실행해서 결과를 볼 수 있게 코딩할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진행하면서 더 좋은 방법이 있으면 계속해서 수정해 가면서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36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B19FB-D41C-4DA3-9EFB-75B31000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문제발생 그리고</a:t>
            </a:r>
            <a:r>
              <a:rPr lang="en-US" altLang="ko-KR" dirty="0"/>
              <a:t> </a:t>
            </a:r>
            <a:r>
              <a:rPr lang="ko-KR" altLang="en-US" dirty="0"/>
              <a:t>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ADEF9-5B08-47CA-93EE-293E2F83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영상의 파일 확장자가 </a:t>
            </a:r>
            <a:r>
              <a:rPr lang="en-US" altLang="ko-KR" dirty="0" err="1"/>
              <a:t>avi</a:t>
            </a:r>
            <a:r>
              <a:rPr lang="ko-KR" altLang="en-US" dirty="0"/>
              <a:t>가 아니면 실행이 안되는 문제</a:t>
            </a:r>
            <a:endParaRPr lang="en-US" altLang="ko-KR" dirty="0"/>
          </a:p>
          <a:p>
            <a:r>
              <a:rPr lang="ko-KR" altLang="en-US" dirty="0"/>
              <a:t>인코더를 통해 확장자를 바꿔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Process finished with exit code -1073741819 </a:t>
            </a:r>
            <a:r>
              <a:rPr lang="ko-KR" altLang="en-US" dirty="0"/>
              <a:t>오류 발생</a:t>
            </a:r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해준 파일을 사용하는데 앞에 모듈 이름을 붙이지 않아서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180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92303-BF45-4C86-8016-B9B0DE26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주차 진행 예정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F5BAE-167E-4C86-BEB4-CE21F117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247"/>
            <a:ext cx="8596668" cy="4483492"/>
          </a:xfrm>
        </p:spPr>
        <p:txBody>
          <a:bodyPr>
            <a:normAutofit/>
          </a:bodyPr>
          <a:lstStyle/>
          <a:p>
            <a:r>
              <a:rPr lang="ko-KR" altLang="en-US" dirty="0"/>
              <a:t>라즈베리 파이에서 사용한 코드를 가져와서 </a:t>
            </a:r>
            <a:r>
              <a:rPr lang="en-US" altLang="ko-KR" dirty="0"/>
              <a:t>UI </a:t>
            </a:r>
            <a:r>
              <a:rPr lang="ko-KR" altLang="en-US" dirty="0"/>
              <a:t>와 연동하는 작업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캠 화면을 </a:t>
            </a:r>
            <a:r>
              <a:rPr lang="en-US" altLang="ko-KR" dirty="0"/>
              <a:t>UI</a:t>
            </a:r>
            <a:r>
              <a:rPr lang="ko-KR" altLang="en-US" dirty="0"/>
              <a:t>에 띄우기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에 코드를 실행한 </a:t>
            </a:r>
            <a:r>
              <a:rPr lang="en-US" altLang="ko-KR" dirty="0"/>
              <a:t>logging </a:t>
            </a:r>
            <a:r>
              <a:rPr lang="ko-KR" altLang="en-US" dirty="0"/>
              <a:t>띄우기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찾아볼 부분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라즈베리 파이에서 저장한 영상을 윈도우로 가져올 수 있는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동영상 </a:t>
            </a:r>
            <a:r>
              <a:rPr lang="en-US" altLang="ko-KR" dirty="0"/>
              <a:t>: </a:t>
            </a:r>
            <a:r>
              <a:rPr lang="ko-KR" altLang="en-US" dirty="0"/>
              <a:t>다른 확장자의 파일 실행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배치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8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A9C5F-4A81-4996-8AF9-35B38E19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A7DEE6F-C881-4140-87B6-0483A38EF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신체와 얼굴 </a:t>
            </a:r>
            <a:r>
              <a:rPr lang="en-US" altLang="ko-KR" dirty="0"/>
              <a:t>Detect</a:t>
            </a:r>
            <a:r>
              <a:rPr lang="ko-KR" altLang="en-US" dirty="0"/>
              <a:t>후 신체 모자이크나 얼굴인식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A8E622-4147-4E1A-924F-A7AC76510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63" y="308009"/>
            <a:ext cx="5277445" cy="6447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253964-719E-4882-9A27-79CAE05F58BF}"/>
              </a:ext>
            </a:extLst>
          </p:cNvPr>
          <p:cNvSpPr txBox="1"/>
          <p:nvPr/>
        </p:nvSpPr>
        <p:spPr>
          <a:xfrm>
            <a:off x="9274002" y="890966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01_fullbody_dataset.py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0B7253-D5F0-43A2-9083-44F78C6C6823}"/>
              </a:ext>
            </a:extLst>
          </p:cNvPr>
          <p:cNvSpPr txBox="1"/>
          <p:nvPr/>
        </p:nvSpPr>
        <p:spPr>
          <a:xfrm>
            <a:off x="9274002" y="1530628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02_fullbody_training.py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A14E5-C4B7-4309-A91B-7D6E335447E4}"/>
              </a:ext>
            </a:extLst>
          </p:cNvPr>
          <p:cNvSpPr txBox="1"/>
          <p:nvPr/>
        </p:nvSpPr>
        <p:spPr>
          <a:xfrm>
            <a:off x="9191785" y="2916455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03_fullbody_recognition.py</a:t>
            </a:r>
            <a:endParaRPr lang="ko-KR" altLang="en-US" dirty="0"/>
          </a:p>
        </p:txBody>
      </p:sp>
      <p:pic>
        <p:nvPicPr>
          <p:cNvPr id="24" name="그림 23" descr="텍스트, 쇼지이(가) 표시된 사진&#10;&#10;자동 생성된 설명">
            <a:extLst>
              <a:ext uri="{FF2B5EF4-FFF2-40B4-BE49-F238E27FC236}">
                <a16:creationId xmlns:a16="http://schemas.microsoft.com/office/drawing/2014/main" id="{4232D8F3-CFB1-4ACB-A8D5-5CBB6D46F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38" y="2829414"/>
            <a:ext cx="2633762" cy="37838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DD3AC0-0BEB-41CB-B565-906C8B596444}"/>
              </a:ext>
            </a:extLst>
          </p:cNvPr>
          <p:cNvSpPr txBox="1"/>
          <p:nvPr/>
        </p:nvSpPr>
        <p:spPr>
          <a:xfrm>
            <a:off x="5654842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3FDEE8-6AF9-4B6C-835D-566B311ABB4E}"/>
              </a:ext>
            </a:extLst>
          </p:cNvPr>
          <p:cNvSpPr txBox="1"/>
          <p:nvPr/>
        </p:nvSpPr>
        <p:spPr>
          <a:xfrm>
            <a:off x="3254489" y="27626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49D412-61C3-4A12-8111-58E6C8D08A46}"/>
              </a:ext>
            </a:extLst>
          </p:cNvPr>
          <p:cNvSpPr txBox="1"/>
          <p:nvPr/>
        </p:nvSpPr>
        <p:spPr>
          <a:xfrm>
            <a:off x="3788808" y="31011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46295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75415-A545-445A-8F83-80C624AF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10</a:t>
            </a:r>
            <a:r>
              <a:rPr lang="ko-KR" altLang="en-US" dirty="0"/>
              <a:t>주차 영상촬영</a:t>
            </a:r>
          </a:p>
        </p:txBody>
      </p:sp>
      <p:pic>
        <p:nvPicPr>
          <p:cNvPr id="4" name="10주차">
            <a:hlinkClick r:id="" action="ppaction://media"/>
            <a:extLst>
              <a:ext uri="{FF2B5EF4-FFF2-40B4-BE49-F238E27FC236}">
                <a16:creationId xmlns:a16="http://schemas.microsoft.com/office/drawing/2014/main" id="{426166AD-E30F-42CD-9F6B-7F73331CF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8309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85D60-0BBC-4830-8A14-1D673241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r>
              <a:rPr lang="ko-KR" altLang="en-US" dirty="0"/>
              <a:t>결과물</a:t>
            </a:r>
          </a:p>
        </p:txBody>
      </p:sp>
      <p:pic>
        <p:nvPicPr>
          <p:cNvPr id="5" name="내용 개체 틀 4" descr="광장이(가) 표시된 사진&#10;&#10;자동 생성된 설명">
            <a:extLst>
              <a:ext uri="{FF2B5EF4-FFF2-40B4-BE49-F238E27FC236}">
                <a16:creationId xmlns:a16="http://schemas.microsoft.com/office/drawing/2014/main" id="{73588603-6B12-4F0F-B5FD-5C492888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78268"/>
            <a:ext cx="4199466" cy="530458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45C742-2143-4D94-9EA5-341905E8C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726251"/>
            <a:ext cx="6712295" cy="59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7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C5F7D-08E0-434D-8475-852546B4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김민정 </a:t>
            </a:r>
            <a:r>
              <a:rPr lang="en-US" altLang="ko-KR" dirty="0"/>
              <a:t>Part </a:t>
            </a:r>
            <a:r>
              <a:rPr lang="ko-KR" altLang="en-US" dirty="0"/>
              <a:t>문제점 시도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8E60A15-1747-41CA-8CE8-92D68CD4E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20800"/>
            <a:ext cx="2422456" cy="5245425"/>
          </a:xfr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78F94D-DFAC-4BC9-B545-664373785DF4}"/>
              </a:ext>
            </a:extLst>
          </p:cNvPr>
          <p:cNvSpPr/>
          <p:nvPr/>
        </p:nvSpPr>
        <p:spPr>
          <a:xfrm>
            <a:off x="3657600" y="3119120"/>
            <a:ext cx="88392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857B99-5D6E-4111-BF9A-F982682B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292" y="1270000"/>
            <a:ext cx="5146495" cy="43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7901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</TotalTime>
  <Words>554</Words>
  <Application>Microsoft Office PowerPoint</Application>
  <PresentationFormat>와이드스크린</PresentationFormat>
  <Paragraphs>60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패싯</vt:lpstr>
      <vt:lpstr>인하방범대</vt:lpstr>
      <vt:lpstr>최준영 Part</vt:lpstr>
      <vt:lpstr>설명, 방향</vt:lpstr>
      <vt:lpstr>문제발생 그리고 해결</vt:lpstr>
      <vt:lpstr>11주차 진행 예정</vt:lpstr>
      <vt:lpstr>김민정 Part</vt:lpstr>
      <vt:lpstr>김민정 Part 10주차 영상촬영</vt:lpstr>
      <vt:lpstr>김민정 Part 결과물</vt:lpstr>
      <vt:lpstr>김민정 Part 문제점 시도</vt:lpstr>
      <vt:lpstr>김민정 Part 문제점 시도</vt:lpstr>
      <vt:lpstr>김민정 Part 문제점 및 보완할 점 </vt:lpstr>
      <vt:lpstr>김민정 Part  02_fullbody_training.py의 얼굴 training 방법</vt:lpstr>
      <vt:lpstr>김민정 Part  02_fullbody_training.py의 얼굴 training 방법</vt:lpstr>
      <vt:lpstr>김민정 Part 11주차 진행예정</vt:lpstr>
      <vt:lpstr>김민정 Part 참고문헌</vt:lpstr>
      <vt:lpstr>소스코드 관리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인하방범대</dc:title>
  <dc:creator>김 민정</dc:creator>
  <cp:lastModifiedBy>준영 최</cp:lastModifiedBy>
  <cp:revision>13</cp:revision>
  <dcterms:created xsi:type="dcterms:W3CDTF">2021-05-03T14:00:32Z</dcterms:created>
  <dcterms:modified xsi:type="dcterms:W3CDTF">2021-05-03T16:15:00Z</dcterms:modified>
</cp:coreProperties>
</file>